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wa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8" r:id="rId1"/>
  </p:sldMasterIdLst>
  <p:sldIdLst>
    <p:sldId id="256" r:id="rId2"/>
    <p:sldId id="257" r:id="rId3"/>
    <p:sldId id="258" r:id="rId4"/>
    <p:sldId id="265" r:id="rId5"/>
    <p:sldId id="259" r:id="rId6"/>
    <p:sldId id="260" r:id="rId7"/>
    <p:sldId id="261" r:id="rId8"/>
    <p:sldId id="262" r:id="rId9"/>
    <p:sldId id="263" r:id="rId10"/>
    <p:sldId id="266" r:id="rId11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66" d="100"/>
          <a:sy n="66" d="100"/>
        </p:scale>
        <p:origin x="-1276" y="2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선 연결선 6"/>
          <p:cNvSpPr>
            <a:spLocks noChangeShapeType="1"/>
          </p:cNvSpPr>
          <p:nvPr/>
        </p:nvSpPr>
        <p:spPr bwMode="auto">
          <a:xfrm>
            <a:off x="514350" y="5349902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9" name="제목 28"/>
          <p:cNvSpPr>
            <a:spLocks noGrp="1"/>
          </p:cNvSpPr>
          <p:nvPr>
            <p:ph type="ctrTitle"/>
          </p:nvPr>
        </p:nvSpPr>
        <p:spPr>
          <a:xfrm>
            <a:off x="381000" y="4853411"/>
            <a:ext cx="8458200" cy="1222375"/>
          </a:xfrm>
        </p:spPr>
        <p:txBody>
          <a:bodyPr anchor="t"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9" name="부제목 8"/>
          <p:cNvSpPr>
            <a:spLocks noGrp="1"/>
          </p:cNvSpPr>
          <p:nvPr>
            <p:ph type="subTitle" idx="1"/>
          </p:nvPr>
        </p:nvSpPr>
        <p:spPr>
          <a:xfrm>
            <a:off x="381000" y="3886200"/>
            <a:ext cx="8458200" cy="914400"/>
          </a:xfrm>
        </p:spPr>
        <p:txBody>
          <a:bodyPr anchor="b"/>
          <a:lstStyle>
            <a:lvl1pPr marL="0" indent="0" algn="l">
              <a:buNone/>
              <a:defRPr sz="2400">
                <a:solidFill>
                  <a:schemeClr val="tx2">
                    <a:shade val="75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ko-KR" altLang="en-US" smtClean="0"/>
              <a:t>마스터 부제목 스타일 편집</a:t>
            </a:r>
            <a:endParaRPr kumimoji="0" lang="en-US"/>
          </a:p>
        </p:txBody>
      </p:sp>
      <p:sp>
        <p:nvSpPr>
          <p:cNvPr id="16" name="날짜 개체 틀 1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58414-5FCD-40D9-8A20-CF1F4F101B01}" type="datetimeFigureOut">
              <a:rPr lang="ko-KR" altLang="en-US" smtClean="0"/>
              <a:t>2018-06-15</a:t>
            </a:fld>
            <a:endParaRPr lang="ko-KR" altLang="en-US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5" name="슬라이드 번호 개체 틀 14"/>
          <p:cNvSpPr>
            <a:spLocks noGrp="1"/>
          </p:cNvSpPr>
          <p:nvPr>
            <p:ph type="sldNum" sz="quarter" idx="12"/>
          </p:nvPr>
        </p:nvSpPr>
        <p:spPr>
          <a:xfrm>
            <a:off x="8229600" y="6473952"/>
            <a:ext cx="758952" cy="246888"/>
          </a:xfrm>
        </p:spPr>
        <p:txBody>
          <a:bodyPr/>
          <a:lstStyle/>
          <a:p>
            <a:fld id="{A31FCFE2-1C1A-43E1-A2B3-503C9DEC0993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58414-5FCD-40D9-8A20-CF1F4F101B01}" type="datetimeFigureOut">
              <a:rPr lang="ko-KR" altLang="en-US" smtClean="0"/>
              <a:t>2018-06-15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FCFE2-1C1A-43E1-A2B3-503C9DEC0993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858000" y="549276"/>
            <a:ext cx="1828800" cy="5851525"/>
          </a:xfrm>
        </p:spPr>
        <p:txBody>
          <a:bodyPr vert="eaVert"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549276"/>
            <a:ext cx="6248400" cy="5851525"/>
          </a:xfrm>
        </p:spPr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58414-5FCD-40D9-8A20-CF1F4F101B01}" type="datetimeFigureOut">
              <a:rPr lang="ko-KR" altLang="en-US" smtClean="0"/>
              <a:t>2018-06-15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FCFE2-1C1A-43E1-A2B3-503C9DEC0993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2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27" name="내용 개체 틀 2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25" name="날짜 개체 틀 2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58414-5FCD-40D9-8A20-CF1F4F101B01}" type="datetimeFigureOut">
              <a:rPr lang="ko-KR" altLang="en-US" smtClean="0"/>
              <a:t>2018-06-15</a:t>
            </a:fld>
            <a:endParaRPr lang="ko-KR" altLang="en-US"/>
          </a:p>
        </p:txBody>
      </p:sp>
      <p:sp>
        <p:nvSpPr>
          <p:cNvPr id="19" name="바닥글 개체 틀 18"/>
          <p:cNvSpPr>
            <a:spLocks noGrp="1"/>
          </p:cNvSpPr>
          <p:nvPr>
            <p:ph type="ftr" sz="quarter" idx="11"/>
          </p:nvPr>
        </p:nvSpPr>
        <p:spPr>
          <a:xfrm>
            <a:off x="3581400" y="76200"/>
            <a:ext cx="2895600" cy="28892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16" name="슬라이드 번호 개체 틀 15"/>
          <p:cNvSpPr>
            <a:spLocks noGrp="1"/>
          </p:cNvSpPr>
          <p:nvPr>
            <p:ph type="sldNum" sz="quarter" idx="12"/>
          </p:nvPr>
        </p:nvSpPr>
        <p:spPr>
          <a:xfrm>
            <a:off x="8229600" y="6473952"/>
            <a:ext cx="758952" cy="246888"/>
          </a:xfrm>
        </p:spPr>
        <p:txBody>
          <a:bodyPr/>
          <a:lstStyle/>
          <a:p>
            <a:fld id="{A31FCFE2-1C1A-43E1-A2B3-503C9DEC0993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선 연결선 6"/>
          <p:cNvSpPr>
            <a:spLocks noChangeShapeType="1"/>
          </p:cNvSpPr>
          <p:nvPr/>
        </p:nvSpPr>
        <p:spPr bwMode="auto">
          <a:xfrm>
            <a:off x="514350" y="3444902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텍스트 개체 틀 5"/>
          <p:cNvSpPr>
            <a:spLocks noGrp="1"/>
          </p:cNvSpPr>
          <p:nvPr>
            <p:ph type="body" idx="1"/>
          </p:nvPr>
        </p:nvSpPr>
        <p:spPr>
          <a:xfrm>
            <a:off x="381000" y="1676400"/>
            <a:ext cx="8458200" cy="1219200"/>
          </a:xfrm>
        </p:spPr>
        <p:txBody>
          <a:bodyPr anchor="b"/>
          <a:lstStyle>
            <a:lvl1pPr marL="0" indent="0" algn="r">
              <a:buNone/>
              <a:defRPr sz="2000">
                <a:solidFill>
                  <a:schemeClr val="tx2">
                    <a:shade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19" name="날짜 개체 틀 1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58414-5FCD-40D9-8A20-CF1F4F101B01}" type="datetimeFigureOut">
              <a:rPr lang="ko-KR" altLang="en-US" smtClean="0"/>
              <a:t>2018-06-15</a:t>
            </a:fld>
            <a:endParaRPr lang="ko-KR" altLang="en-US"/>
          </a:p>
        </p:txBody>
      </p:sp>
      <p:sp>
        <p:nvSpPr>
          <p:cNvPr id="11" name="바닥글 개체 틀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6" name="슬라이드 번호 개체 틀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FCFE2-1C1A-43E1-A2B3-503C9DEC0993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제목 7"/>
          <p:cNvSpPr>
            <a:spLocks noGrp="1"/>
          </p:cNvSpPr>
          <p:nvPr>
            <p:ph type="title"/>
          </p:nvPr>
        </p:nvSpPr>
        <p:spPr>
          <a:xfrm>
            <a:off x="180475" y="2947085"/>
            <a:ext cx="8686800" cy="1184825"/>
          </a:xfrm>
        </p:spPr>
        <p:txBody>
          <a:bodyPr rtlCol="0" anchor="t"/>
          <a:lstStyle>
            <a:lvl1pPr algn="r">
              <a:defRPr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제목 19"/>
          <p:cNvSpPr>
            <a:spLocks noGrp="1"/>
          </p:cNvSpPr>
          <p:nvPr>
            <p:ph type="title"/>
          </p:nvPr>
        </p:nvSpPr>
        <p:spPr>
          <a:xfrm>
            <a:off x="301752" y="457200"/>
            <a:ext cx="8686800" cy="841248"/>
          </a:xfrm>
        </p:spPr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4" name="내용 개체 틀 13"/>
          <p:cNvSpPr>
            <a:spLocks noGrp="1"/>
          </p:cNvSpPr>
          <p:nvPr>
            <p:ph sz="half" idx="1"/>
          </p:nvPr>
        </p:nvSpPr>
        <p:spPr>
          <a:xfrm>
            <a:off x="304800" y="1600200"/>
            <a:ext cx="41910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3434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21" name="날짜 개체 틀 2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58414-5FCD-40D9-8A20-CF1F4F101B01}" type="datetimeFigureOut">
              <a:rPr lang="ko-KR" altLang="en-US" smtClean="0"/>
              <a:t>2018-06-15</a:t>
            </a:fld>
            <a:endParaRPr lang="ko-KR" altLang="en-US"/>
          </a:p>
        </p:txBody>
      </p:sp>
      <p:sp>
        <p:nvSpPr>
          <p:cNvPr id="10" name="바닥글 개체 틀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1" name="슬라이드 번호 개체 틀 3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FCFE2-1C1A-43E1-A2B3-503C9DEC0993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8"/>
          <p:cNvSpPr>
            <a:spLocks noGrp="1"/>
          </p:cNvSpPr>
          <p:nvPr>
            <p:ph type="title"/>
          </p:nvPr>
        </p:nvSpPr>
        <p:spPr>
          <a:xfrm>
            <a:off x="304800" y="5410200"/>
            <a:ext cx="8610600" cy="8826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281444" y="666750"/>
            <a:ext cx="4290556" cy="639762"/>
          </a:xfrm>
        </p:spPr>
        <p:txBody>
          <a:bodyPr anchor="ctr"/>
          <a:lstStyle>
            <a:lvl1pPr marL="0" indent="0">
              <a:buNone/>
              <a:defRPr sz="1800" b="0" cap="all" baseline="0">
                <a:solidFill>
                  <a:schemeClr val="accent1">
                    <a:shade val="50000"/>
                  </a:schemeClr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25" name="텍스트 개체 틀 24"/>
          <p:cNvSpPr>
            <a:spLocks noGrp="1"/>
          </p:cNvSpPr>
          <p:nvPr>
            <p:ph type="body" sz="half" idx="3"/>
          </p:nvPr>
        </p:nvSpPr>
        <p:spPr>
          <a:xfrm>
            <a:off x="4645025" y="666750"/>
            <a:ext cx="4292241" cy="639762"/>
          </a:xfrm>
        </p:spPr>
        <p:txBody>
          <a:bodyPr anchor="ctr"/>
          <a:lstStyle>
            <a:lvl1pPr marL="0" indent="0">
              <a:buNone/>
              <a:defRPr sz="1800" b="0" cap="all" baseline="0">
                <a:solidFill>
                  <a:schemeClr val="accent1">
                    <a:shade val="50000"/>
                  </a:schemeClr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2"/>
          </p:nvPr>
        </p:nvSpPr>
        <p:spPr>
          <a:xfrm>
            <a:off x="281444" y="1316037"/>
            <a:ext cx="4290556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28" name="내용 개체 틀 27"/>
          <p:cNvSpPr>
            <a:spLocks noGrp="1"/>
          </p:cNvSpPr>
          <p:nvPr>
            <p:ph sz="quarter" idx="4"/>
          </p:nvPr>
        </p:nvSpPr>
        <p:spPr>
          <a:xfrm>
            <a:off x="4648730" y="1316037"/>
            <a:ext cx="4288536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0" name="날짜 개체 틀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58414-5FCD-40D9-8A20-CF1F4F101B01}" type="datetimeFigureOut">
              <a:rPr lang="ko-KR" altLang="en-US" smtClean="0"/>
              <a:t>2018-06-15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229600" y="6477000"/>
            <a:ext cx="762000" cy="246888"/>
          </a:xfrm>
        </p:spPr>
        <p:txBody>
          <a:bodyPr/>
          <a:lstStyle/>
          <a:p>
            <a:fld id="{A31FCFE2-1C1A-43E1-A2B3-503C9DEC0993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1" name="직선 연결선 10"/>
          <p:cNvSpPr>
            <a:spLocks noChangeShapeType="1"/>
          </p:cNvSpPr>
          <p:nvPr/>
        </p:nvSpPr>
        <p:spPr bwMode="auto">
          <a:xfrm>
            <a:off x="514350" y="6019800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제목 29"/>
          <p:cNvSpPr>
            <a:spLocks noGrp="1"/>
          </p:cNvSpPr>
          <p:nvPr>
            <p:ph type="title"/>
          </p:nvPr>
        </p:nvSpPr>
        <p:spPr>
          <a:xfrm>
            <a:off x="301752" y="457200"/>
            <a:ext cx="8686800" cy="841248"/>
          </a:xfrm>
        </p:spPr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58414-5FCD-40D9-8A20-CF1F4F101B01}" type="datetimeFigureOut">
              <a:rPr lang="ko-KR" altLang="en-US" smtClean="0"/>
              <a:t>2018-06-15</a:t>
            </a:fld>
            <a:endParaRPr lang="ko-KR" altLang="en-US"/>
          </a:p>
        </p:txBody>
      </p:sp>
      <p:sp>
        <p:nvSpPr>
          <p:cNvPr id="21" name="바닥글 개체 틀 2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FCFE2-1C1A-43E1-A2B3-503C9DEC0993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58414-5FCD-40D9-8A20-CF1F4F101B01}" type="datetimeFigureOut">
              <a:rPr lang="ko-KR" altLang="en-US" smtClean="0"/>
              <a:t>2018-06-15</a:t>
            </a:fld>
            <a:endParaRPr lang="ko-KR" altLang="en-US"/>
          </a:p>
        </p:txBody>
      </p:sp>
      <p:sp>
        <p:nvSpPr>
          <p:cNvPr id="24" name="바닥글 개체 틀 2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FCFE2-1C1A-43E1-A2B3-503C9DEC0993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선 연결선 7"/>
          <p:cNvSpPr>
            <a:spLocks noChangeShapeType="1"/>
          </p:cNvSpPr>
          <p:nvPr/>
        </p:nvSpPr>
        <p:spPr bwMode="auto">
          <a:xfrm>
            <a:off x="514350" y="5849117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제목 11"/>
          <p:cNvSpPr>
            <a:spLocks noGrp="1"/>
          </p:cNvSpPr>
          <p:nvPr>
            <p:ph type="title"/>
          </p:nvPr>
        </p:nvSpPr>
        <p:spPr>
          <a:xfrm>
            <a:off x="457200" y="5486400"/>
            <a:ext cx="8458200" cy="520700"/>
          </a:xfrm>
        </p:spPr>
        <p:txBody>
          <a:bodyPr anchor="ctr"/>
          <a:lstStyle>
            <a:lvl1pPr algn="l">
              <a:buNone/>
              <a:defRPr sz="2000" b="1"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26" name="텍스트 개체 틀 25"/>
          <p:cNvSpPr>
            <a:spLocks noGrp="1"/>
          </p:cNvSpPr>
          <p:nvPr>
            <p:ph type="body" idx="2"/>
          </p:nvPr>
        </p:nvSpPr>
        <p:spPr>
          <a:xfrm>
            <a:off x="457200" y="609600"/>
            <a:ext cx="3008313" cy="4800600"/>
          </a:xfrm>
        </p:spPr>
        <p:txBody>
          <a:bodyPr/>
          <a:lstStyle>
            <a:lvl1pPr marL="0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14" name="내용 개체 틀 13"/>
          <p:cNvSpPr>
            <a:spLocks noGrp="1"/>
          </p:cNvSpPr>
          <p:nvPr>
            <p:ph sz="half" idx="1"/>
          </p:nvPr>
        </p:nvSpPr>
        <p:spPr>
          <a:xfrm>
            <a:off x="3575050" y="609600"/>
            <a:ext cx="5340350" cy="48006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25" name="날짜 개체 틀 2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58414-5FCD-40D9-8A20-CF1F4F101B01}" type="datetimeFigureOut">
              <a:rPr lang="ko-KR" altLang="en-US" smtClean="0"/>
              <a:t>2018-06-15</a:t>
            </a:fld>
            <a:endParaRPr lang="ko-KR" altLang="en-US"/>
          </a:p>
        </p:txBody>
      </p:sp>
      <p:sp>
        <p:nvSpPr>
          <p:cNvPr id="29" name="바닥글 개체 틀 2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FCFE2-1C1A-43E1-A2B3-503C9DEC0993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그림 개체 틀 12"/>
          <p:cNvSpPr>
            <a:spLocks noGrp="1"/>
          </p:cNvSpPr>
          <p:nvPr>
            <p:ph type="pic" idx="1"/>
          </p:nvPr>
        </p:nvSpPr>
        <p:spPr>
          <a:xfrm>
            <a:off x="3505200" y="616634"/>
            <a:ext cx="5029200" cy="3657600"/>
          </a:xfrm>
          <a:solidFill>
            <a:schemeClr val="bg1"/>
          </a:solidFill>
          <a:ln w="6350">
            <a:solidFill>
              <a:schemeClr val="accent1"/>
            </a:solidFill>
          </a:ln>
          <a:effectLst>
            <a:reflection blurRad="1000" stA="49000" endA="500" endPos="10000" dist="900" dir="5400000" sy="-90000" algn="bl" rotWithShape="0"/>
          </a:effectLst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ko-KR" altLang="en-US" smtClean="0"/>
              <a:t>그림을 추가하려면 아이콘을 클릭하십시오</a:t>
            </a:r>
            <a:endParaRPr kumimoji="0" lang="en-US" dirty="0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58414-5FCD-40D9-8A20-CF1F4F101B01}" type="datetimeFigureOut">
              <a:rPr lang="ko-KR" altLang="en-US" smtClean="0"/>
              <a:t>2018-06-15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1" name="슬라이드 번호 개체 틀 3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FCFE2-1C1A-43E1-A2B3-503C9DEC0993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7" name="제목 16"/>
          <p:cNvSpPr>
            <a:spLocks noGrp="1"/>
          </p:cNvSpPr>
          <p:nvPr>
            <p:ph type="title"/>
          </p:nvPr>
        </p:nvSpPr>
        <p:spPr>
          <a:xfrm>
            <a:off x="381000" y="4993760"/>
            <a:ext cx="5867400" cy="522288"/>
          </a:xfrm>
        </p:spPr>
        <p:txBody>
          <a:bodyPr anchor="ctr"/>
          <a:lstStyle>
            <a:lvl1pPr algn="l">
              <a:buNone/>
              <a:defRPr sz="2000" b="1"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26" name="텍스트 개체 틀 25"/>
          <p:cNvSpPr>
            <a:spLocks noGrp="1"/>
          </p:cNvSpPr>
          <p:nvPr>
            <p:ph type="body" sz="half" idx="2"/>
          </p:nvPr>
        </p:nvSpPr>
        <p:spPr>
          <a:xfrm>
            <a:off x="381000" y="5533218"/>
            <a:ext cx="5867400" cy="768350"/>
          </a:xfrm>
        </p:spPr>
        <p:txBody>
          <a:bodyPr lIns="109728" tIns="0"/>
          <a:lstStyle>
            <a:lvl1pPr marL="0" indent="0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선 연결선 6"/>
          <p:cNvSpPr>
            <a:spLocks noChangeShapeType="1"/>
          </p:cNvSpPr>
          <p:nvPr/>
        </p:nvSpPr>
        <p:spPr bwMode="auto">
          <a:xfrm>
            <a:off x="514350" y="1050898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텍스트 개체 틀 7"/>
          <p:cNvSpPr>
            <a:spLocks noGrp="1"/>
          </p:cNvSpPr>
          <p:nvPr>
            <p:ph type="body" idx="1"/>
          </p:nvPr>
        </p:nvSpPr>
        <p:spPr>
          <a:xfrm>
            <a:off x="304800" y="1554162"/>
            <a:ext cx="8686800" cy="45259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smtClean="0"/>
              <a:t>둘째 수준</a:t>
            </a:r>
          </a:p>
          <a:p>
            <a:pPr lvl="2" eaLnBrk="1" latinLnBrk="0" hangingPunct="1"/>
            <a:r>
              <a:rPr kumimoji="0" lang="ko-KR" altLang="en-US" smtClean="0"/>
              <a:t>셋째 수준</a:t>
            </a:r>
          </a:p>
          <a:p>
            <a:pPr lvl="3" eaLnBrk="1" latinLnBrk="0" hangingPunct="1"/>
            <a:r>
              <a:rPr kumimoji="0" lang="ko-KR" altLang="en-US" smtClean="0"/>
              <a:t>넷째 수준</a:t>
            </a:r>
          </a:p>
          <a:p>
            <a:pPr lvl="4" eaLnBrk="1" latinLnBrk="0" hangingPunct="1"/>
            <a:r>
              <a:rPr kumimoji="0" lang="ko-KR" altLang="en-US" smtClean="0"/>
              <a:t>다섯째 수준</a:t>
            </a:r>
            <a:endParaRPr kumimoji="0" lang="en-US"/>
          </a:p>
        </p:txBody>
      </p:sp>
      <p:sp>
        <p:nvSpPr>
          <p:cNvPr id="11" name="날짜 개체 틀 10"/>
          <p:cNvSpPr>
            <a:spLocks noGrp="1"/>
          </p:cNvSpPr>
          <p:nvPr>
            <p:ph type="dt" sz="half" idx="2"/>
          </p:nvPr>
        </p:nvSpPr>
        <p:spPr>
          <a:xfrm>
            <a:off x="6477000" y="76200"/>
            <a:ext cx="2514600" cy="288925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200">
                <a:solidFill>
                  <a:schemeClr val="accent1">
                    <a:shade val="75000"/>
                  </a:schemeClr>
                </a:solidFill>
              </a:defRPr>
            </a:lvl1pPr>
          </a:lstStyle>
          <a:p>
            <a:fld id="{39B58414-5FCD-40D9-8A20-CF1F4F101B01}" type="datetimeFigureOut">
              <a:rPr lang="ko-KR" altLang="en-US" smtClean="0"/>
              <a:t>2018-06-15</a:t>
            </a:fld>
            <a:endParaRPr lang="ko-KR" altLang="en-US"/>
          </a:p>
        </p:txBody>
      </p:sp>
      <p:sp>
        <p:nvSpPr>
          <p:cNvPr id="28" name="바닥글 개체 틀 27"/>
          <p:cNvSpPr>
            <a:spLocks noGrp="1"/>
          </p:cNvSpPr>
          <p:nvPr>
            <p:ph type="ftr" sz="quarter" idx="3"/>
          </p:nvPr>
        </p:nvSpPr>
        <p:spPr>
          <a:xfrm>
            <a:off x="3124200" y="76200"/>
            <a:ext cx="3352800" cy="288925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200">
                <a:solidFill>
                  <a:schemeClr val="accent1">
                    <a:shade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"/>
          </p:nvPr>
        </p:nvSpPr>
        <p:spPr>
          <a:xfrm>
            <a:off x="8229600" y="6477000"/>
            <a:ext cx="762000" cy="244475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200">
                <a:solidFill>
                  <a:schemeClr val="accent1">
                    <a:shade val="75000"/>
                  </a:schemeClr>
                </a:solidFill>
              </a:defRPr>
            </a:lvl1pPr>
          </a:lstStyle>
          <a:p>
            <a:fld id="{A31FCFE2-1C1A-43E1-A2B3-503C9DEC0993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0" name="제목 개체 틀 9"/>
          <p:cNvSpPr>
            <a:spLocks noGrp="1"/>
          </p:cNvSpPr>
          <p:nvPr>
            <p:ph type="title"/>
          </p:nvPr>
        </p:nvSpPr>
        <p:spPr>
          <a:xfrm>
            <a:off x="304800" y="457200"/>
            <a:ext cx="8686800" cy="8382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9" name="직선 연결선 8"/>
          <p:cNvSpPr>
            <a:spLocks noChangeShapeType="1"/>
          </p:cNvSpPr>
          <p:nvPr/>
        </p:nvSpPr>
        <p:spPr bwMode="auto">
          <a:xfrm>
            <a:off x="514350" y="1050898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직선 연결선 11"/>
          <p:cNvSpPr>
            <a:spLocks noChangeShapeType="1"/>
          </p:cNvSpPr>
          <p:nvPr/>
        </p:nvSpPr>
        <p:spPr bwMode="auto">
          <a:xfrm>
            <a:off x="514350" y="1057986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txStyles>
    <p:titleStyle>
      <a:lvl1pPr algn="l" rtl="0" eaLnBrk="1" latinLnBrk="1" hangingPunct="1">
        <a:spcBef>
          <a:spcPct val="0"/>
        </a:spcBef>
        <a:buNone/>
        <a:defRPr kumimoji="0" sz="3600" kern="1200" cap="all" baseline="0">
          <a:solidFill>
            <a:schemeClr val="tx2"/>
          </a:solidFill>
          <a:effectLst>
            <a:reflection blurRad="12700" stA="48000" endA="300" endPos="55000" dir="5400000" sy="-90000" algn="bl" rotWithShape="0"/>
          </a:effectLst>
          <a:latin typeface="+mj-lt"/>
          <a:ea typeface="+mj-ea"/>
          <a:cs typeface="+mj-cs"/>
        </a:defRPr>
      </a:lvl1pPr>
    </p:titleStyle>
    <p:bodyStyle>
      <a:lvl1pPr marL="342900" indent="-342900" algn="l" rtl="0" eaLnBrk="1" latinLnBrk="1" hangingPunct="1">
        <a:spcBef>
          <a:spcPct val="20000"/>
        </a:spcBef>
        <a:buClr>
          <a:schemeClr val="accent1"/>
        </a:buClr>
        <a:buSzPct val="70000"/>
        <a:buFont typeface="Wingdings 2"/>
        <a:buChar char=""/>
        <a:defRPr kumimoji="0" sz="3200" kern="120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rtl="0" eaLnBrk="1" latinLnBrk="1" hangingPunct="1">
        <a:spcBef>
          <a:spcPct val="20000"/>
        </a:spcBef>
        <a:buClr>
          <a:schemeClr val="accent1"/>
        </a:buClr>
        <a:buSzPct val="70000"/>
        <a:buFont typeface="Wingdings 2"/>
        <a:buChar char=""/>
        <a:defRPr kumimoji="0" sz="28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rtl="0" eaLnBrk="1" latinLnBrk="1" hangingPunct="1">
        <a:spcBef>
          <a:spcPct val="20000"/>
        </a:spcBef>
        <a:buClr>
          <a:schemeClr val="accent1"/>
        </a:buClr>
        <a:buSzPct val="70000"/>
        <a:buFont typeface="Wingdings 2"/>
        <a:buChar char=""/>
        <a:defRPr kumimoji="0" sz="24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rtl="0" eaLnBrk="1" latinLnBrk="1" hangingPunct="1">
        <a:spcBef>
          <a:spcPct val="20000"/>
        </a:spcBef>
        <a:buClr>
          <a:schemeClr val="accent1"/>
        </a:buClr>
        <a:buSzPct val="70000"/>
        <a:buFont typeface="Wingdings 2"/>
        <a:buChar char=""/>
        <a:defRPr kumimoji="0" sz="20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rtl="0" eaLnBrk="1" latinLnBrk="1" hangingPunct="1">
        <a:spcBef>
          <a:spcPct val="20000"/>
        </a:spcBef>
        <a:buClr>
          <a:schemeClr val="accent1"/>
        </a:buClr>
        <a:buSzPct val="60000"/>
        <a:buFont typeface="Wingdings 2"/>
        <a:buChar char=""/>
        <a:defRPr kumimoji="0"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rtl="0" eaLnBrk="1" latinLnBrk="1" hangingPunct="1">
        <a:spcBef>
          <a:spcPct val="20000"/>
        </a:spcBef>
        <a:buClr>
          <a:schemeClr val="accent1"/>
        </a:buClr>
        <a:buSzPct val="60000"/>
        <a:buFont typeface="Wingdings 2"/>
        <a:buChar char=""/>
        <a:defRPr kumimoji="0" sz="1800" kern="1200">
          <a:solidFill>
            <a:schemeClr val="tx2"/>
          </a:solidFill>
          <a:latin typeface="+mn-lt"/>
          <a:ea typeface="+mn-ea"/>
          <a:cs typeface="+mn-cs"/>
        </a:defRPr>
      </a:lvl6pPr>
      <a:lvl7pPr marL="2971800" indent="-228600" algn="l" rtl="0" eaLnBrk="1" latinLnBrk="1" hangingPunct="1">
        <a:spcBef>
          <a:spcPct val="20000"/>
        </a:spcBef>
        <a:buClr>
          <a:schemeClr val="accent1"/>
        </a:buClr>
        <a:buSzPct val="60000"/>
        <a:buFont typeface="Wingdings 2"/>
        <a:buChar char="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3429000" indent="-228600" algn="l" rtl="0" eaLnBrk="1" latinLnBrk="1" hangingPunct="1">
        <a:spcBef>
          <a:spcPct val="20000"/>
        </a:spcBef>
        <a:buClr>
          <a:schemeClr val="accent1"/>
        </a:buClr>
        <a:buSzPct val="60000"/>
        <a:buFont typeface="Wingdings 2"/>
        <a:buChar char=""/>
        <a:defRPr kumimoji="0" sz="1600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3886200" indent="-228600" algn="l" rtl="0" eaLnBrk="1" latinLnBrk="1" hangingPunct="1">
        <a:spcBef>
          <a:spcPct val="20000"/>
        </a:spcBef>
        <a:buClr>
          <a:schemeClr val="accent1"/>
        </a:buClr>
        <a:buSzPct val="60000"/>
        <a:buFont typeface="Wingdings 2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wav"/><Relationship Id="rId1" Type="http://schemas.microsoft.com/office/2007/relationships/media" Target="../media/media10.wav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wav"/><Relationship Id="rId1" Type="http://schemas.microsoft.com/office/2007/relationships/media" Target="../media/media4.wav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wav"/><Relationship Id="rId1" Type="http://schemas.microsoft.com/office/2007/relationships/media" Target="../media/media5.wav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wav"/><Relationship Id="rId1" Type="http://schemas.microsoft.com/office/2007/relationships/media" Target="../media/media6.wav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wav"/><Relationship Id="rId1" Type="http://schemas.microsoft.com/office/2007/relationships/media" Target="../media/media7.wav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wav"/><Relationship Id="rId1" Type="http://schemas.microsoft.com/office/2007/relationships/media" Target="../media/media8.wav"/><Relationship Id="rId5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wav"/><Relationship Id="rId1" Type="http://schemas.microsoft.com/office/2007/relationships/media" Target="../media/media9.wav"/><Relationship Id="rId5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err="1" smtClean="0"/>
              <a:t>갓현진캐리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 smtClean="0"/>
              <a:t>                                 1211 </a:t>
            </a:r>
            <a:r>
              <a:rPr lang="ko-KR" altLang="en-US" sz="2800" dirty="0" smtClean="0"/>
              <a:t>김민규 </a:t>
            </a:r>
            <a:r>
              <a:rPr lang="en-US" altLang="ko-KR" sz="2800" dirty="0" smtClean="0"/>
              <a:t>1214 </a:t>
            </a:r>
            <a:r>
              <a:rPr lang="ko-KR" altLang="en-US" sz="2800" dirty="0" smtClean="0"/>
              <a:t>김현진</a:t>
            </a:r>
            <a:endParaRPr lang="ko-KR" altLang="en-US" sz="2800" dirty="0"/>
          </a:p>
        </p:txBody>
      </p:sp>
      <p:pic>
        <p:nvPicPr>
          <p:cNvPr id="6" name="오디오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1934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5113">
        <p:fade/>
      </p:transition>
    </mc:Choice>
    <mc:Fallback>
      <p:transition spd="med" advTm="511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4400" dirty="0" err="1" smtClean="0"/>
              <a:t>감사합니당</a:t>
            </a:r>
            <a:r>
              <a:rPr lang="en-US" altLang="ko-KR" sz="4400" dirty="0" smtClean="0"/>
              <a:t>!~~~~~</a:t>
            </a:r>
          </a:p>
          <a:p>
            <a:r>
              <a:rPr lang="ko-KR" altLang="en-US" sz="4400" dirty="0" smtClean="0"/>
              <a:t>역할분담</a:t>
            </a:r>
            <a:endParaRPr lang="en-US" altLang="ko-KR" sz="4400" dirty="0"/>
          </a:p>
          <a:p>
            <a:r>
              <a:rPr lang="ko-KR" altLang="en-US" sz="4400" dirty="0" smtClean="0"/>
              <a:t>김민규</a:t>
            </a:r>
            <a:r>
              <a:rPr lang="en-US" altLang="ko-KR" sz="4400" dirty="0" smtClean="0"/>
              <a:t>:</a:t>
            </a:r>
            <a:r>
              <a:rPr lang="en-US" altLang="ko-KR" sz="4400" dirty="0" err="1" smtClean="0"/>
              <a:t>ppt</a:t>
            </a:r>
            <a:r>
              <a:rPr lang="en-US" altLang="ko-KR" sz="4400" dirty="0" smtClean="0"/>
              <a:t> </a:t>
            </a:r>
            <a:r>
              <a:rPr lang="ko-KR" altLang="en-US" sz="4400" dirty="0" smtClean="0"/>
              <a:t>제작</a:t>
            </a:r>
            <a:endParaRPr lang="en-US" altLang="ko-KR" sz="4400" dirty="0" smtClean="0"/>
          </a:p>
          <a:p>
            <a:r>
              <a:rPr lang="ko-KR" altLang="en-US" sz="4400" dirty="0" smtClean="0"/>
              <a:t>김현진</a:t>
            </a:r>
            <a:r>
              <a:rPr lang="en-US" altLang="ko-KR" sz="4400" dirty="0" smtClean="0"/>
              <a:t>:</a:t>
            </a:r>
            <a:r>
              <a:rPr lang="ko-KR" altLang="en-US" sz="4400" dirty="0" smtClean="0"/>
              <a:t>코딩</a:t>
            </a:r>
            <a:r>
              <a:rPr lang="en-US" altLang="ko-KR" sz="4400" dirty="0" smtClean="0"/>
              <a:t>,</a:t>
            </a:r>
            <a:r>
              <a:rPr lang="en-US" altLang="ko-KR" sz="4400" dirty="0" err="1" smtClean="0"/>
              <a:t>ppt</a:t>
            </a:r>
            <a:r>
              <a:rPr lang="en-US" altLang="ko-KR" sz="4400" dirty="0" smtClean="0"/>
              <a:t> </a:t>
            </a:r>
            <a:r>
              <a:rPr lang="ko-KR" altLang="en-US" sz="4400" smtClean="0"/>
              <a:t>설명</a:t>
            </a:r>
            <a:endParaRPr lang="ko-KR" altLang="en-US" sz="4400" dirty="0"/>
          </a:p>
        </p:txBody>
      </p:sp>
      <p:pic>
        <p:nvPicPr>
          <p:cNvPr id="5" name="오디오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669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Tm="3527">
        <p14:flash/>
      </p:transition>
    </mc:Choice>
    <mc:Fallback>
      <p:transition spd="slow" advTm="352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목차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주제 설명</a:t>
            </a:r>
            <a:endParaRPr lang="en-US" altLang="ko-KR" dirty="0" smtClean="0"/>
          </a:p>
          <a:p>
            <a:r>
              <a:rPr lang="ko-KR" altLang="en-US" dirty="0" smtClean="0"/>
              <a:t>코드 설명</a:t>
            </a:r>
            <a:endParaRPr lang="en-US" altLang="ko-KR" dirty="0" smtClean="0"/>
          </a:p>
          <a:p>
            <a:r>
              <a:rPr lang="ko-KR" altLang="en-US" dirty="0" smtClean="0"/>
              <a:t>데이터 분석</a:t>
            </a:r>
            <a:r>
              <a:rPr lang="en-US" altLang="ko-KR" dirty="0"/>
              <a:t> </a:t>
            </a:r>
            <a:r>
              <a:rPr lang="ko-KR" altLang="en-US" dirty="0" smtClean="0"/>
              <a:t>및 정리</a:t>
            </a:r>
            <a:endParaRPr lang="en-US" altLang="ko-KR" dirty="0" smtClean="0"/>
          </a:p>
          <a:p>
            <a:r>
              <a:rPr lang="ko-KR" altLang="en-US" dirty="0" smtClean="0"/>
              <a:t>데이터 결과 </a:t>
            </a:r>
            <a:endParaRPr lang="en-US" altLang="ko-KR" dirty="0" smtClean="0"/>
          </a:p>
          <a:p>
            <a:endParaRPr lang="ko-KR" altLang="en-US" dirty="0"/>
          </a:p>
        </p:txBody>
      </p:sp>
      <p:pic>
        <p:nvPicPr>
          <p:cNvPr id="5" name="오디오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166307"/>
      </p:ext>
    </p:extLst>
  </p:cSld>
  <p:clrMapOvr>
    <a:masterClrMapping/>
  </p:clrMapOvr>
  <p:transition spd="slow" advTm="5603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주제 설명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4400" dirty="0" smtClean="0"/>
              <a:t>OECD</a:t>
            </a:r>
            <a:r>
              <a:rPr lang="ko-KR" altLang="en-US" sz="4400" dirty="0" smtClean="0"/>
              <a:t>국가의 영아 사망률 </a:t>
            </a:r>
            <a:endParaRPr lang="ko-KR" altLang="en-US" sz="4400" dirty="0"/>
          </a:p>
        </p:txBody>
      </p:sp>
      <p:pic>
        <p:nvPicPr>
          <p:cNvPr id="5" name="오디오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9868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083">
        <p14:ferris dir="r"/>
      </p:transition>
    </mc:Choice>
    <mc:Fallback>
      <p:transition spd="slow" advTm="3408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107" y="404664"/>
            <a:ext cx="8218365" cy="61206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오디오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9625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4567">
        <p14:prism isContent="1"/>
      </p:transition>
    </mc:Choice>
    <mc:Fallback>
      <p:transition spd="slow" advTm="10456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데이터 분석 및 정리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72067" y="1916832"/>
            <a:ext cx="7408333" cy="4209331"/>
          </a:xfrm>
        </p:spPr>
        <p:txBody>
          <a:bodyPr>
            <a:normAutofit fontScale="92500" lnSpcReduction="20000"/>
          </a:bodyPr>
          <a:lstStyle/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아시아의 영아 사망률</a:t>
            </a:r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060848"/>
            <a:ext cx="7502792" cy="32561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오디오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803561"/>
      </p:ext>
    </p:extLst>
  </p:cSld>
  <p:clrMapOvr>
    <a:masterClrMapping/>
  </p:clrMapOvr>
  <p:transition spd="slow" advTm="11340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ko-KR" altLang="en-US" dirty="0" smtClean="0"/>
              <a:t>북아메리카의 영아 사망률</a:t>
            </a:r>
            <a:endParaRPr lang="ko-KR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700808"/>
            <a:ext cx="7200800" cy="37507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오디오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996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 advTm="4364">
        <p14:warp dir="in"/>
      </p:transition>
    </mc:Choice>
    <mc:Fallback>
      <p:transition spd="slow" advTm="436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남아메리카의 영아 사망률</a:t>
            </a:r>
            <a:endParaRPr lang="ko-KR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8297" y="2348880"/>
            <a:ext cx="6243068" cy="2880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오디오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246978"/>
      </p:ext>
    </p:extLst>
  </p:cSld>
  <p:clrMapOvr>
    <a:masterClrMapping/>
  </p:clrMapOvr>
  <p:transition spd="slow" advTm="3943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  <a:p>
            <a:pPr marL="0" indent="0">
              <a:buNone/>
            </a:pPr>
            <a:r>
              <a:rPr lang="ko-KR" altLang="en-US" dirty="0" smtClean="0"/>
              <a:t>유럽의 영아 사망률</a:t>
            </a:r>
            <a:endParaRPr lang="ko-KR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916832"/>
            <a:ext cx="7668344" cy="32034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오디오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0529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3402">
        <p:blinds dir="vert"/>
      </p:transition>
    </mc:Choice>
    <mc:Fallback>
      <p:transition spd="slow" advTm="3402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pPr marL="0" indent="0">
              <a:buNone/>
            </a:pPr>
            <a:r>
              <a:rPr lang="ko-KR" altLang="en-US" dirty="0" smtClean="0"/>
              <a:t>오세아니아의 영아 사망률</a:t>
            </a:r>
            <a:endParaRPr lang="ko-KR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556792"/>
            <a:ext cx="7416824" cy="31429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오디오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4611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 advTm="188131">
        <p14:ripple/>
      </p:transition>
    </mc:Choice>
    <mc:Fallback>
      <p:transition spd="slow" advTm="18813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트렉">
  <a:themeElements>
    <a:clrScheme name="트렉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트렉">
      <a:majorFont>
        <a:latin typeface="Franklin Gothic Medium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트렉">
      <a:fillStyleLst>
        <a:solidFill>
          <a:schemeClr val="phClr"/>
        </a:solidFill>
        <a:gradFill rotWithShape="1">
          <a:gsLst>
            <a:gs pos="0">
              <a:schemeClr val="phClr">
                <a:tint val="30000"/>
                <a:satMod val="250000"/>
              </a:schemeClr>
            </a:gs>
            <a:gs pos="72000">
              <a:schemeClr val="phClr">
                <a:tint val="75000"/>
                <a:satMod val="210000"/>
              </a:schemeClr>
            </a:gs>
            <a:gs pos="100000">
              <a:schemeClr val="phClr">
                <a:tint val="85000"/>
                <a:satMod val="21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5000"/>
                <a:shade val="85000"/>
                <a:satMod val="230000"/>
              </a:schemeClr>
            </a:gs>
            <a:gs pos="25000">
              <a:schemeClr val="phClr">
                <a:tint val="90000"/>
                <a:shade val="70000"/>
                <a:satMod val="220000"/>
              </a:schemeClr>
            </a:gs>
            <a:gs pos="50000">
              <a:schemeClr val="phClr">
                <a:tint val="90000"/>
                <a:shade val="58000"/>
                <a:satMod val="225000"/>
              </a:schemeClr>
            </a:gs>
            <a:gs pos="65000">
              <a:schemeClr val="phClr">
                <a:tint val="90000"/>
                <a:shade val="58000"/>
                <a:satMod val="225000"/>
              </a:schemeClr>
            </a:gs>
            <a:gs pos="80000">
              <a:schemeClr val="phClr">
                <a:tint val="90000"/>
                <a:shade val="69000"/>
                <a:satMod val="220000"/>
              </a:schemeClr>
            </a:gs>
            <a:gs pos="100000">
              <a:schemeClr val="phClr">
                <a:tint val="77000"/>
                <a:shade val="80000"/>
                <a:satMod val="230000"/>
              </a:schemeClr>
            </a:gs>
          </a:gsLst>
          <a:lin ang="5400000" scaled="1"/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>
            <a:bevelT w="10000" h="10000"/>
          </a:sp3d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bliqueTopLeft" fov="600000">
              <a:rot lat="0" lon="0" rev="0"/>
            </a:camera>
            <a:lightRig rig="balanced" dir="t">
              <a:rot lat="0" lon="0" rev="19200000"/>
            </a:lightRig>
          </a:scene3d>
          <a:sp3d contourW="12700" prstMaterial="matte">
            <a:bevelT w="60000" h="50800"/>
            <a:contourClr>
              <a:schemeClr val="phClr">
                <a:shade val="60000"/>
                <a:satMod val="110000"/>
              </a:schemeClr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05000"/>
              </a:schemeClr>
            </a:duotone>
          </a:blip>
          <a:tile tx="0" ty="0" sx="95000" sy="95000" flip="none" algn="t"/>
        </a:blipFill>
        <a:blipFill>
          <a:blip xmlns:r="http://schemas.openxmlformats.org/officeDocument/2006/relationships" r:embed="rId2">
            <a:duotone>
              <a:schemeClr val="phClr">
                <a:shade val="30000"/>
                <a:satMod val="455000"/>
              </a:schemeClr>
              <a:schemeClr val="phClr">
                <a:tint val="95000"/>
                <a:satMod val="120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Trek</Template>
  <TotalTime>1353</TotalTime>
  <Words>55</Words>
  <Application>Microsoft Office PowerPoint</Application>
  <PresentationFormat>화면 슬라이드 쇼(4:3)</PresentationFormat>
  <Paragraphs>51</Paragraphs>
  <Slides>10</Slides>
  <Notes>0</Notes>
  <HiddenSlides>0</HiddenSlides>
  <MMClips>10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1" baseType="lpstr">
      <vt:lpstr>트렉</vt:lpstr>
      <vt:lpstr>갓현진캐리</vt:lpstr>
      <vt:lpstr>목차</vt:lpstr>
      <vt:lpstr>주제 설명</vt:lpstr>
      <vt:lpstr>PowerPoint 프레젠테이션</vt:lpstr>
      <vt:lpstr>데이터 분석 및 정리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owner</dc:creator>
  <cp:lastModifiedBy>owner</cp:lastModifiedBy>
  <cp:revision>10</cp:revision>
  <dcterms:created xsi:type="dcterms:W3CDTF">2018-06-13T13:16:32Z</dcterms:created>
  <dcterms:modified xsi:type="dcterms:W3CDTF">2018-06-15T08:23:00Z</dcterms:modified>
</cp:coreProperties>
</file>